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02" autoAdjust="0"/>
    <p:restoredTop sz="94660"/>
  </p:normalViewPr>
  <p:slideViewPr>
    <p:cSldViewPr>
      <p:cViewPr varScale="1">
        <p:scale>
          <a:sx n="68" d="100"/>
          <a:sy n="68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6934200" cy="11430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JM" smtClean="0"/>
              <a:t>Click to edit Master subtitle style</a:t>
            </a:r>
            <a:endParaRPr lang="en-JM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JM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  <a:endParaRPr lang="en-JM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JM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JM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  <a:endParaRPr lang="en-JM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JM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JM" smtClean="0"/>
              <a:t>Click to edit Master title style</a:t>
            </a:r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JM" smtClean="0"/>
              <a:t>Click icon to add picture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JM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JM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JM" smtClean="0"/>
              <a:t>Click to edit Master text styles</a:t>
            </a:r>
          </a:p>
          <a:p>
            <a:pPr lvl="1"/>
            <a:r>
              <a:rPr lang="en-JM" smtClean="0"/>
              <a:t>Second level</a:t>
            </a:r>
          </a:p>
          <a:p>
            <a:pPr lvl="2"/>
            <a:r>
              <a:rPr lang="en-JM" smtClean="0"/>
              <a:t>Third level</a:t>
            </a:r>
          </a:p>
          <a:p>
            <a:pPr lvl="3"/>
            <a:r>
              <a:rPr lang="en-JM" smtClean="0"/>
              <a:t>Fourth level</a:t>
            </a:r>
          </a:p>
          <a:p>
            <a:pPr lvl="4"/>
            <a:r>
              <a:rPr lang="en-JM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13C3C473-59B8-49DC-8BF5-091991DEFA90}" type="datetimeFigureOut">
              <a:rPr lang="en-JM" smtClean="0"/>
              <a:pPr/>
              <a:t>13/10/2015</a:t>
            </a:fld>
            <a:endParaRPr lang="en-JM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JM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2A2FCED-1179-4AA6-8B01-C0B36F55EADE}" type="slidenum">
              <a:rPr lang="en-JM" smtClean="0"/>
              <a:pPr/>
              <a:t>‹#›</a:t>
            </a:fld>
            <a:endParaRPr lang="en-J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6934200" cy="1143000"/>
          </a:xfrm>
        </p:spPr>
        <p:txBody>
          <a:bodyPr/>
          <a:lstStyle/>
          <a:p>
            <a:r>
              <a:rPr lang="en-JM" dirty="0" smtClean="0"/>
              <a:t>Topic: Storage Devices 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6400800" cy="1981200"/>
          </a:xfrm>
        </p:spPr>
        <p:txBody>
          <a:bodyPr/>
          <a:lstStyle/>
          <a:p>
            <a:r>
              <a:rPr lang="en-JM" dirty="0" smtClean="0"/>
              <a:t>QUIZ</a:t>
            </a:r>
            <a:endParaRPr lang="en-JM" dirty="0" smtClean="0"/>
          </a:p>
          <a:p>
            <a:endParaRPr lang="en-JM" dirty="0"/>
          </a:p>
          <a:p>
            <a:r>
              <a:rPr lang="en-JM" dirty="0" smtClean="0"/>
              <a:t>GRADE: </a:t>
            </a:r>
            <a:r>
              <a:rPr lang="en-JM" dirty="0" smtClean="0"/>
              <a:t>10 </a:t>
            </a:r>
            <a:endParaRPr lang="en-JM" dirty="0"/>
          </a:p>
        </p:txBody>
      </p:sp>
      <p:pic>
        <p:nvPicPr>
          <p:cNvPr id="4" name="Picture 3" descr="Animated Compu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2724150" cy="2724150"/>
          </a:xfrm>
          <a:prstGeom prst="rect">
            <a:avLst/>
          </a:prstGeom>
        </p:spPr>
      </p:pic>
      <p:pic>
        <p:nvPicPr>
          <p:cNvPr id="5" name="Picture 4" descr="spinning CD 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267200"/>
            <a:ext cx="1070344" cy="1082937"/>
          </a:xfrm>
          <a:prstGeom prst="rect">
            <a:avLst/>
          </a:prstGeom>
        </p:spPr>
      </p:pic>
      <p:pic>
        <p:nvPicPr>
          <p:cNvPr id="6" name="Picture 5" descr="spinning CD 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800600"/>
            <a:ext cx="919716" cy="930537"/>
          </a:xfrm>
          <a:prstGeom prst="rect">
            <a:avLst/>
          </a:prstGeom>
        </p:spPr>
      </p:pic>
      <p:pic>
        <p:nvPicPr>
          <p:cNvPr id="7" name="Picture 6" descr="spinning CD 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5410200"/>
            <a:ext cx="685800" cy="693869"/>
          </a:xfrm>
          <a:prstGeom prst="rect">
            <a:avLst/>
          </a:prstGeom>
        </p:spPr>
      </p:pic>
      <p:pic>
        <p:nvPicPr>
          <p:cNvPr id="8" name="Picture 7" descr="spinning CD 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715000"/>
            <a:ext cx="535172" cy="54146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storage device am I?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620000" cy="26670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	When you add data to me, I am read only, meaning you can only read data but you cannot add or delete any data from me. I am mainly used to store computer software.</a:t>
            </a:r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/>
          </a:p>
        </p:txBody>
      </p:sp>
      <p:grpSp>
        <p:nvGrpSpPr>
          <p:cNvPr id="6" name="Group 5"/>
          <p:cNvGrpSpPr/>
          <p:nvPr/>
        </p:nvGrpSpPr>
        <p:grpSpPr>
          <a:xfrm>
            <a:off x="2667000" y="4419600"/>
            <a:ext cx="5157938" cy="1671638"/>
            <a:chOff x="1828800" y="3810000"/>
            <a:chExt cx="5157938" cy="1671638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4114800"/>
              <a:ext cx="2927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200" dirty="0" smtClean="0"/>
                <a:t>Answer:</a:t>
              </a:r>
            </a:p>
            <a:p>
              <a:pPr algn="ctr"/>
              <a:r>
                <a:rPr lang="en-JM" sz="3200" dirty="0" smtClean="0"/>
                <a:t>CD-ROM </a:t>
              </a:r>
            </a:p>
          </p:txBody>
        </p:sp>
        <p:pic>
          <p:nvPicPr>
            <p:cNvPr id="5" name="Picture 4" descr="00401_kingston_flash_memor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8520" y="3810000"/>
              <a:ext cx="1628218" cy="167163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storage device am I?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21336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	I am similar to  a CD-ROM  and CD-R. What makes me different is the fact that you can write (add) data to me more than one time. They store a lot of data on me.</a:t>
            </a:r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 smtClean="0"/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 smtClean="0"/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0" y="4114800"/>
            <a:ext cx="4495800" cy="1371600"/>
            <a:chOff x="2286000" y="4114800"/>
            <a:chExt cx="4495800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4326163"/>
              <a:ext cx="2927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200" dirty="0" smtClean="0"/>
                <a:t>Answer:</a:t>
              </a:r>
            </a:p>
            <a:p>
              <a:pPr algn="ctr"/>
              <a:r>
                <a:rPr lang="en-JM" sz="3200" dirty="0" smtClean="0"/>
                <a:t>CD-RW</a:t>
              </a:r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4114800"/>
              <a:ext cx="14478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storage device am I?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13716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	They always burn me to add their favourite music. They can only add data to me once.</a:t>
            </a:r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/>
          </a:p>
        </p:txBody>
      </p:sp>
      <p:grpSp>
        <p:nvGrpSpPr>
          <p:cNvPr id="6" name="Group 5"/>
          <p:cNvGrpSpPr/>
          <p:nvPr/>
        </p:nvGrpSpPr>
        <p:grpSpPr>
          <a:xfrm>
            <a:off x="2209800" y="3657600"/>
            <a:ext cx="5157938" cy="1179963"/>
            <a:chOff x="1828800" y="4055837"/>
            <a:chExt cx="5157938" cy="1179963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4114800"/>
              <a:ext cx="2927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200" dirty="0" smtClean="0"/>
                <a:t>Answer:</a:t>
              </a:r>
            </a:p>
            <a:p>
              <a:pPr algn="ctr"/>
              <a:r>
                <a:rPr lang="en-JM" sz="3200" dirty="0" smtClean="0"/>
                <a:t>CD-R</a:t>
              </a:r>
            </a:p>
          </p:txBody>
        </p:sp>
        <p:pic>
          <p:nvPicPr>
            <p:cNvPr id="5" name="Picture 4" descr="00401_kingston_flash_memor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8520" y="4055837"/>
              <a:ext cx="1628218" cy="117996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storage device am I?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21336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	Nobody  seem to use me anymore because I store the smallest amount of data.</a:t>
            </a:r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 smtClean="0"/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 smtClean="0"/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/>
          </a:p>
        </p:txBody>
      </p:sp>
      <p:grpSp>
        <p:nvGrpSpPr>
          <p:cNvPr id="5" name="Group 7"/>
          <p:cNvGrpSpPr/>
          <p:nvPr/>
        </p:nvGrpSpPr>
        <p:grpSpPr>
          <a:xfrm>
            <a:off x="2286000" y="4315587"/>
            <a:ext cx="4495800" cy="1087794"/>
            <a:chOff x="2286000" y="4315587"/>
            <a:chExt cx="4495800" cy="1087794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4326163"/>
              <a:ext cx="2927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200" dirty="0" smtClean="0"/>
                <a:t>Answer:</a:t>
              </a:r>
            </a:p>
            <a:p>
              <a:pPr lvl="1" algn="ctr"/>
              <a:r>
                <a:rPr lang="en-JM" sz="3200" dirty="0" smtClean="0"/>
                <a:t>Floppy Disk</a:t>
              </a:r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334000" y="4315587"/>
              <a:ext cx="1447800" cy="97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storage device am I?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21336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	I am the most popular guy in town. I am a small light and portable fellow, in that they carry me in their pockets and even wear me around their necks. I come in various shapes and sizes.  </a:t>
            </a:r>
            <a:endParaRPr lang="en-JM" dirty="0"/>
          </a:p>
          <a:p>
            <a:pPr>
              <a:buNone/>
            </a:pPr>
            <a:endParaRPr lang="en-JM" dirty="0" smtClean="0"/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 smtClean="0"/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/>
          </a:p>
        </p:txBody>
      </p:sp>
      <p:grpSp>
        <p:nvGrpSpPr>
          <p:cNvPr id="5" name="Group 7"/>
          <p:cNvGrpSpPr/>
          <p:nvPr/>
        </p:nvGrpSpPr>
        <p:grpSpPr>
          <a:xfrm>
            <a:off x="2286000" y="4572000"/>
            <a:ext cx="4800600" cy="1077218"/>
            <a:chOff x="2286000" y="4572000"/>
            <a:chExt cx="48006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4572000"/>
              <a:ext cx="2927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200" dirty="0" smtClean="0"/>
                <a:t>Answer:</a:t>
              </a:r>
            </a:p>
            <a:p>
              <a:pPr lvl="1" algn="ctr"/>
              <a:r>
                <a:rPr lang="en-JM" sz="3200" dirty="0" smtClean="0"/>
                <a:t>Flash Drive</a:t>
              </a:r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638800" y="4648200"/>
              <a:ext cx="1447800" cy="87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storage device am I?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21336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	I am the computer’s main secondary storage. I store a lot of data and information. You can’t see me because I always stay inside the System Unit. </a:t>
            </a:r>
            <a:endParaRPr lang="en-JM" dirty="0"/>
          </a:p>
          <a:p>
            <a:pPr>
              <a:buNone/>
            </a:pPr>
            <a:endParaRPr lang="en-JM" dirty="0" smtClean="0"/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 smtClean="0"/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/>
          </a:p>
        </p:txBody>
      </p:sp>
      <p:grpSp>
        <p:nvGrpSpPr>
          <p:cNvPr id="5" name="Group 7"/>
          <p:cNvGrpSpPr/>
          <p:nvPr/>
        </p:nvGrpSpPr>
        <p:grpSpPr>
          <a:xfrm>
            <a:off x="2286000" y="4191000"/>
            <a:ext cx="4419600" cy="1600201"/>
            <a:chOff x="2286000" y="4572000"/>
            <a:chExt cx="4392798" cy="1182104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4572000"/>
              <a:ext cx="2927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200" dirty="0" smtClean="0"/>
                <a:t>Answer:</a:t>
              </a:r>
            </a:p>
            <a:p>
              <a:pPr lvl="1" algn="ctr"/>
              <a:r>
                <a:rPr lang="en-JM" sz="3200" dirty="0" smtClean="0"/>
                <a:t>Hard Drive</a:t>
              </a:r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562600" y="4648201"/>
              <a:ext cx="1116198" cy="110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JM" dirty="0" smtClean="0"/>
              <a:t>Question 1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lvl="0">
              <a:buNone/>
            </a:pPr>
            <a:r>
              <a:rPr lang="en-JM" b="0" i="1" dirty="0" smtClean="0"/>
              <a:t>	The </a:t>
            </a:r>
            <a:r>
              <a:rPr lang="en-JM" b="0" i="1" dirty="0"/>
              <a:t>Administrative Office of the University College of the Caribbean processes thousands of students’ data on a daily basis. The supervisor is now concerned of the limited amount of storage space available on the hard drive, which is the main storage device for the computer system.</a:t>
            </a:r>
            <a:r>
              <a:rPr lang="en-JM" b="0" dirty="0"/>
              <a:t> </a:t>
            </a:r>
          </a:p>
          <a:p>
            <a:pPr>
              <a:buNone/>
            </a:pPr>
            <a:endParaRPr lang="en-JM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JM" dirty="0" smtClean="0"/>
              <a:t>	</a:t>
            </a:r>
            <a:r>
              <a:rPr lang="en-JM" b="0" dirty="0" smtClean="0"/>
              <a:t>Suggest ONE suitable device identified above that the University College could use to ease this problem. Give reasons for your answer.</a:t>
            </a:r>
            <a:endParaRPr lang="en-JM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609600"/>
          </a:xfrm>
        </p:spPr>
        <p:txBody>
          <a:bodyPr/>
          <a:lstStyle/>
          <a:p>
            <a:r>
              <a:rPr lang="en-JM" dirty="0" smtClean="0"/>
              <a:t>Questions: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1. 	</a:t>
            </a:r>
            <a:r>
              <a:rPr lang="en-JM" b="0" dirty="0" smtClean="0"/>
              <a:t>In what ways can the CD-R, CD-ROM, 	Memory Card and DVD be used in an 	office environment?</a:t>
            </a:r>
          </a:p>
          <a:p>
            <a:pPr>
              <a:buNone/>
            </a:pPr>
            <a:endParaRPr lang="en-JM" b="0" dirty="0"/>
          </a:p>
          <a:p>
            <a:pPr>
              <a:buNone/>
            </a:pPr>
            <a:r>
              <a:rPr lang="en-JM" dirty="0" smtClean="0"/>
              <a:t>2</a:t>
            </a:r>
            <a:r>
              <a:rPr lang="en-JM" b="0" dirty="0" smtClean="0"/>
              <a:t>. 	What is the difference between a CD-	ROM, and CD-RW.</a:t>
            </a:r>
            <a:endParaRPr lang="en-JM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95600" y="2819400"/>
            <a:ext cx="5360190" cy="2389406"/>
          </a:xfrm>
          <a:prstGeom prst="cloudCallout">
            <a:avLst>
              <a:gd name="adj1" fmla="val -49115"/>
              <a:gd name="adj2" fmla="val -66198"/>
            </a:avLst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Did You Enjoy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Lesson?</a:t>
            </a:r>
          </a:p>
          <a:p>
            <a:pPr algn="ctr"/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Cute-Animated-Gif-P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is a Storage device?</a:t>
            </a:r>
            <a:endParaRPr lang="en-JM" dirty="0"/>
          </a:p>
        </p:txBody>
      </p:sp>
      <p:pic>
        <p:nvPicPr>
          <p:cNvPr id="4" name="Picture 3" descr="Animated-dancing-red-question-mark-picture-mov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2309812" cy="2833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21336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3600" dirty="0" smtClean="0"/>
              <a:t>A storage device is a hardware component that stores data, information and programming instructions.</a:t>
            </a:r>
            <a:endParaRPr lang="en-JM" sz="3600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828800" y="4876800"/>
            <a:ext cx="66294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JM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you know what is meant by ‘programming instructions?’</a:t>
            </a:r>
            <a:endParaRPr lang="en-JM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95600" y="2819400"/>
            <a:ext cx="5360190" cy="2389406"/>
          </a:xfrm>
          <a:prstGeom prst="cloudCallout">
            <a:avLst>
              <a:gd name="adj1" fmla="val -49115"/>
              <a:gd name="adj2" fmla="val -66198"/>
            </a:avLst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Goodbye!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 you next week!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Cute-Animated-Gif-P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592" y="685800"/>
            <a:ext cx="219221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JM" dirty="0" smtClean="0"/>
              <a:t>Programming Instructions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JM" dirty="0" smtClean="0"/>
              <a:t>	</a:t>
            </a:r>
            <a:r>
              <a:rPr lang="en-JM" b="0" dirty="0" smtClean="0"/>
              <a:t>These are software programs used by the computer; for example,  Windows XP, Microsoft office word, excel and so on</a:t>
            </a:r>
            <a:r>
              <a:rPr lang="en-JM" dirty="0" smtClean="0"/>
              <a:t>.</a:t>
            </a:r>
            <a:endParaRPr lang="en-JM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algn="l"/>
            <a:r>
              <a:rPr lang="en-JM" sz="3200" dirty="0" smtClean="0"/>
              <a:t>Can you identify the storage devices</a:t>
            </a:r>
            <a:br>
              <a:rPr lang="en-JM" sz="3200" dirty="0" smtClean="0"/>
            </a:br>
            <a:r>
              <a:rPr lang="en-JM" sz="3200" dirty="0" smtClean="0"/>
              <a:t>below?</a:t>
            </a:r>
            <a:endParaRPr lang="en-JM" sz="3200" dirty="0"/>
          </a:p>
        </p:txBody>
      </p:sp>
      <p:pic>
        <p:nvPicPr>
          <p:cNvPr id="4" name="Picture 3" descr="4c_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2057400" cy="2112264"/>
          </a:xfrm>
          <a:prstGeom prst="rect">
            <a:avLst/>
          </a:prstGeom>
        </p:spPr>
      </p:pic>
      <p:pic>
        <p:nvPicPr>
          <p:cNvPr id="5" name="Picture 4" descr="c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524000"/>
            <a:ext cx="2819400" cy="204320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480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3962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b="1" dirty="0" smtClean="0"/>
              <a:t>Compact Disk-Read Only Memory</a:t>
            </a:r>
            <a:endParaRPr lang="en-JM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48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b="1" dirty="0" smtClean="0"/>
              <a:t>Compact Disk-Rewritable</a:t>
            </a:r>
            <a:endParaRPr lang="en-JM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962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b="1" dirty="0" smtClean="0"/>
              <a:t>Compact Disk-Recordable</a:t>
            </a:r>
            <a:endParaRPr lang="en-JM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B_Flash_Drive_animat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810000"/>
            <a:ext cx="3035353" cy="1828800"/>
          </a:xfrm>
          <a:prstGeom prst="rect">
            <a:avLst/>
          </a:prstGeom>
        </p:spPr>
      </p:pic>
      <p:pic>
        <p:nvPicPr>
          <p:cNvPr id="5" name="Picture 4" descr="DVD.jpg"/>
          <p:cNvPicPr>
            <a:picLocks noChangeAspect="1"/>
          </p:cNvPicPr>
          <p:nvPr/>
        </p:nvPicPr>
        <p:blipFill>
          <a:blip r:embed="rId3" cstate="print"/>
          <a:srcRect b="34615"/>
          <a:stretch>
            <a:fillRect/>
          </a:stretch>
        </p:blipFill>
        <p:spPr>
          <a:xfrm>
            <a:off x="1600200" y="1371600"/>
            <a:ext cx="3660962" cy="2057400"/>
          </a:xfrm>
          <a:prstGeom prst="rect">
            <a:avLst/>
          </a:prstGeom>
        </p:spPr>
      </p:pic>
      <p:pic>
        <p:nvPicPr>
          <p:cNvPr id="7" name="Picture 6" descr="drive_di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819400"/>
            <a:ext cx="2733675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762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dirty="0" smtClean="0"/>
              <a:t>DVD – Digital Video Disk </a:t>
            </a:r>
            <a:endParaRPr lang="en-JM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5181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dirty="0" smtClean="0"/>
              <a:t>Flash Drive</a:t>
            </a:r>
            <a:endParaRPr lang="en-JM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057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dirty="0" smtClean="0"/>
              <a:t>Hard Disk</a:t>
            </a:r>
            <a:endParaRPr lang="en-JM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sh Mem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2590800" cy="2590800"/>
          </a:xfrm>
          <a:prstGeom prst="rect">
            <a:avLst/>
          </a:prstGeom>
        </p:spPr>
      </p:pic>
      <p:pic>
        <p:nvPicPr>
          <p:cNvPr id="5" name="Picture 4" descr="how-to-format-a-floppy-disk-into-ms-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362200"/>
            <a:ext cx="2857500" cy="2600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581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dirty="0" smtClean="0"/>
              <a:t>Memory Card</a:t>
            </a:r>
            <a:endParaRPr lang="en-JM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572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dirty="0" smtClean="0"/>
              <a:t>Floppy Disk</a:t>
            </a:r>
            <a:endParaRPr lang="en-JM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ol-quizz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5715000" cy="33351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storage device am I?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7526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	I am mostly found in cameras and many smart phones. I am built in many different sizes? </a:t>
            </a:r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/>
          </a:p>
        </p:txBody>
      </p:sp>
      <p:grpSp>
        <p:nvGrpSpPr>
          <p:cNvPr id="6" name="Group 5"/>
          <p:cNvGrpSpPr/>
          <p:nvPr/>
        </p:nvGrpSpPr>
        <p:grpSpPr>
          <a:xfrm>
            <a:off x="1981200" y="4114800"/>
            <a:ext cx="5868258" cy="1671638"/>
            <a:chOff x="1828800" y="3810000"/>
            <a:chExt cx="5868258" cy="1671638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4114800"/>
              <a:ext cx="2927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200" dirty="0" smtClean="0"/>
                <a:t>Answer: </a:t>
              </a:r>
            </a:p>
            <a:p>
              <a:r>
                <a:rPr lang="en-JM" sz="3200" dirty="0" smtClean="0"/>
                <a:t>Memory Card</a:t>
              </a:r>
              <a:endParaRPr lang="en-JM" sz="3200" dirty="0"/>
            </a:p>
          </p:txBody>
        </p:sp>
        <p:pic>
          <p:nvPicPr>
            <p:cNvPr id="5" name="Picture 4" descr="00401_kingston_flash_memory.jpg"/>
            <p:cNvPicPr>
              <a:picLocks noChangeAspect="1"/>
            </p:cNvPicPr>
            <p:nvPr/>
          </p:nvPicPr>
          <p:blipFill>
            <a:blip r:embed="rId2" cstate="print"/>
            <a:srcRect b="35965"/>
            <a:stretch>
              <a:fillRect/>
            </a:stretch>
          </p:blipFill>
          <p:spPr>
            <a:xfrm>
              <a:off x="4648200" y="3810000"/>
              <a:ext cx="3048858" cy="167163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What storage device am I?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1752600"/>
          </a:xfrm>
        </p:spPr>
        <p:txBody>
          <a:bodyPr/>
          <a:lstStyle/>
          <a:p>
            <a:pPr>
              <a:buNone/>
            </a:pPr>
            <a:r>
              <a:rPr lang="en-JM" dirty="0" smtClean="0"/>
              <a:t>	They use me to back up data on hard drive but they mostly used me to store movies.</a:t>
            </a:r>
          </a:p>
          <a:p>
            <a:pPr>
              <a:buNone/>
            </a:pPr>
            <a:endParaRPr lang="en-JM" dirty="0"/>
          </a:p>
          <a:p>
            <a:pPr>
              <a:buNone/>
            </a:pPr>
            <a:endParaRPr lang="en-JM" dirty="0"/>
          </a:p>
        </p:txBody>
      </p:sp>
      <p:grpSp>
        <p:nvGrpSpPr>
          <p:cNvPr id="6" name="Group 5"/>
          <p:cNvGrpSpPr/>
          <p:nvPr/>
        </p:nvGrpSpPr>
        <p:grpSpPr>
          <a:xfrm>
            <a:off x="1981200" y="4114800"/>
            <a:ext cx="5316272" cy="1671638"/>
            <a:chOff x="1828800" y="3810000"/>
            <a:chExt cx="5316272" cy="1671638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4114800"/>
              <a:ext cx="2927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200" dirty="0" smtClean="0"/>
                <a:t>Answer: </a:t>
              </a:r>
            </a:p>
            <a:p>
              <a:pPr algn="ctr"/>
              <a:r>
                <a:rPr lang="en-JM" sz="3200" dirty="0" smtClean="0"/>
                <a:t>DVD</a:t>
              </a:r>
              <a:endParaRPr lang="en-JM" sz="3200" dirty="0"/>
            </a:p>
          </p:txBody>
        </p:sp>
        <p:pic>
          <p:nvPicPr>
            <p:cNvPr id="5" name="Picture 4" descr="00401_kingston_flash_memor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0186" y="3810000"/>
              <a:ext cx="1944886" cy="167163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oto journal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JM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JM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template</Template>
  <TotalTime>105</TotalTime>
  <Words>165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Photo journal design template</vt:lpstr>
      <vt:lpstr>Topic: Storage Devices </vt:lpstr>
      <vt:lpstr>What is a Storage device?</vt:lpstr>
      <vt:lpstr>Programming Instructions</vt:lpstr>
      <vt:lpstr>Can you identify the storage devices below?</vt:lpstr>
      <vt:lpstr>Slide 5</vt:lpstr>
      <vt:lpstr>Slide 6</vt:lpstr>
      <vt:lpstr>Slide 7</vt:lpstr>
      <vt:lpstr>What storage device am I?</vt:lpstr>
      <vt:lpstr>What storage device am I?</vt:lpstr>
      <vt:lpstr>What storage device am I?</vt:lpstr>
      <vt:lpstr>What storage device am I?</vt:lpstr>
      <vt:lpstr>What storage device am I?</vt:lpstr>
      <vt:lpstr>What storage device am I?</vt:lpstr>
      <vt:lpstr>What storage device am I?</vt:lpstr>
      <vt:lpstr>What storage device am I?</vt:lpstr>
      <vt:lpstr>Question 1</vt:lpstr>
      <vt:lpstr>Slide 17</vt:lpstr>
      <vt:lpstr>Questions: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Storage Device</dc:title>
  <dc:creator>nadine</dc:creator>
  <cp:lastModifiedBy>Computer Lab 6</cp:lastModifiedBy>
  <cp:revision>5</cp:revision>
  <dcterms:created xsi:type="dcterms:W3CDTF">2012-11-08T00:47:47Z</dcterms:created>
  <dcterms:modified xsi:type="dcterms:W3CDTF">2015-10-13T15:49:17Z</dcterms:modified>
</cp:coreProperties>
</file>